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4" r:id="rId5"/>
    <p:sldId id="258" r:id="rId6"/>
    <p:sldId id="259" r:id="rId7"/>
    <p:sldId id="263" r:id="rId8"/>
    <p:sldId id="267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78" autoAdjust="0"/>
    <p:restoredTop sz="94660"/>
  </p:normalViewPr>
  <p:slideViewPr>
    <p:cSldViewPr>
      <p:cViewPr varScale="1">
        <p:scale>
          <a:sx n="99" d="100"/>
          <a:sy n="99" d="100"/>
        </p:scale>
        <p:origin x="-12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68994"/>
      </p:ext>
    </p:extLst>
  </p:cSld>
  <p:clrMapOvr>
    <a:masterClrMapping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67498"/>
      </p:ext>
    </p:extLst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83032"/>
      </p:ext>
    </p:extLst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75938"/>
      </p:ext>
    </p:extLst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44663"/>
      </p:ext>
    </p:extLst>
  </p:cSld>
  <p:clrMapOvr>
    <a:masterClrMapping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14508"/>
      </p:ext>
    </p:extLst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348210"/>
      </p:ext>
    </p:extLst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84418"/>
      </p:ext>
    </p:extLst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45684"/>
      </p:ext>
    </p:extLst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66348"/>
      </p:ext>
    </p:extLst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6656"/>
      </p:ext>
    </p:extLst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36134-4243-4A89-8F76-59119614EBB5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340B-3548-4EF7-A0A7-639856262B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8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l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400" y="228600"/>
            <a:ext cx="9073931" cy="6493972"/>
            <a:chOff x="1127125" y="457200"/>
            <a:chExt cx="9266238" cy="6751638"/>
          </a:xfrm>
          <a:noFill/>
        </p:grpSpPr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1127125" y="457200"/>
              <a:ext cx="9266238" cy="6751638"/>
              <a:chOff x="0" y="0"/>
              <a:chExt cx="92659" cy="67513"/>
            </a:xfrm>
            <a:grpFill/>
          </p:grpSpPr>
          <p:sp>
            <p:nvSpPr>
              <p:cNvPr id="9" name="Parallelogram 1"/>
              <p:cNvSpPr>
                <a:spLocks noChangeArrowheads="1"/>
              </p:cNvSpPr>
              <p:nvPr/>
            </p:nvSpPr>
            <p:spPr bwMode="auto">
              <a:xfrm>
                <a:off x="0" y="0"/>
                <a:ext cx="90736" cy="66141"/>
              </a:xfrm>
              <a:prstGeom prst="parallelogram">
                <a:avLst>
                  <a:gd name="adj" fmla="val 24998"/>
                </a:avLst>
              </a:prstGeom>
              <a:grpFill/>
              <a:ln w="25400">
                <a:solidFill>
                  <a:schemeClr val="tx1"/>
                </a:solidFill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" name="Text Box 3"/>
              <p:cNvSpPr txBox="1">
                <a:spLocks noChangeArrowheads="1"/>
              </p:cNvSpPr>
              <p:nvPr/>
            </p:nvSpPr>
            <p:spPr bwMode="auto">
              <a:xfrm>
                <a:off x="15392" y="0"/>
                <a:ext cx="23317" cy="16154"/>
              </a:xfrm>
              <a:prstGeom prst="rect">
                <a:avLst/>
              </a:prstGeom>
              <a:grpFill/>
              <a:ln w="6350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120°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4"/>
              <p:cNvSpPr txBox="1">
                <a:spLocks noChangeArrowheads="1"/>
              </p:cNvSpPr>
              <p:nvPr/>
            </p:nvSpPr>
            <p:spPr bwMode="auto">
              <a:xfrm>
                <a:off x="55778" y="54102"/>
                <a:ext cx="22250" cy="13411"/>
              </a:xfrm>
              <a:prstGeom prst="rect">
                <a:avLst/>
              </a:prstGeom>
              <a:grpFill/>
              <a:ln w="6350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120°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 Box 5"/>
              <p:cNvSpPr txBox="1">
                <a:spLocks noChangeArrowheads="1"/>
              </p:cNvSpPr>
              <p:nvPr/>
            </p:nvSpPr>
            <p:spPr bwMode="auto">
              <a:xfrm>
                <a:off x="72847" y="0"/>
                <a:ext cx="19812" cy="11125"/>
              </a:xfrm>
              <a:prstGeom prst="rect">
                <a:avLst/>
              </a:prstGeom>
              <a:grpFill/>
              <a:ln w="6350">
                <a:noFill/>
                <a:miter lim="800000"/>
                <a:headEnd/>
                <a:tailEnd/>
              </a:ln>
              <a:ex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7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omic Sans MS" pitchFamily="66" charset="0"/>
                    <a:cs typeface="Arial" pitchFamily="34" charset="0"/>
                  </a:rPr>
                  <a:t>60°</a:t>
                </a:r>
                <a:endParaRPr kumimoji="0" lang="en-US" alt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3" name="Text Box 5"/>
            <p:cNvSpPr txBox="1">
              <a:spLocks noChangeArrowheads="1"/>
            </p:cNvSpPr>
            <p:nvPr/>
          </p:nvSpPr>
          <p:spPr bwMode="auto">
            <a:xfrm>
              <a:off x="1164447" y="5959075"/>
              <a:ext cx="1981272" cy="1112556"/>
            </a:xfrm>
            <a:prstGeom prst="rect">
              <a:avLst/>
            </a:prstGeom>
            <a:grpFill/>
            <a:ln w="6350">
              <a:noFill/>
              <a:miter lim="800000"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omic Sans MS" pitchFamily="66" charset="0"/>
                  <a:cs typeface="Arial" pitchFamily="34" charset="0"/>
                </a:rPr>
                <a:t>60°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19504749">
            <a:off x="1291384" y="268588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Parallelogram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016299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9"/>
          <p:cNvGrpSpPr>
            <a:grpSpLocks/>
          </p:cNvGrpSpPr>
          <p:nvPr/>
        </p:nvGrpSpPr>
        <p:grpSpPr bwMode="auto">
          <a:xfrm>
            <a:off x="389225" y="266006"/>
            <a:ext cx="7848600" cy="6416675"/>
            <a:chOff x="0" y="0"/>
            <a:chExt cx="78486" cy="64160"/>
          </a:xfrm>
        </p:grpSpPr>
        <p:sp>
          <p:nvSpPr>
            <p:cNvPr id="5" name="Parallelogram 78"/>
            <p:cNvSpPr>
              <a:spLocks noChangeArrowheads="1"/>
            </p:cNvSpPr>
            <p:nvPr/>
          </p:nvSpPr>
          <p:spPr bwMode="auto">
            <a:xfrm>
              <a:off x="0" y="2438"/>
              <a:ext cx="78486" cy="59284"/>
            </a:xfrm>
            <a:prstGeom prst="parallelogram">
              <a:avLst>
                <a:gd name="adj" fmla="val 25001"/>
              </a:avLst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Straight Connector 103"/>
            <p:cNvSpPr>
              <a:spLocks noChangeShapeType="1"/>
            </p:cNvSpPr>
            <p:nvPr/>
          </p:nvSpPr>
          <p:spPr bwMode="auto">
            <a:xfrm>
              <a:off x="44196" y="0"/>
              <a:ext cx="0" cy="48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Straight Connector 104"/>
            <p:cNvSpPr>
              <a:spLocks noChangeShapeType="1"/>
            </p:cNvSpPr>
            <p:nvPr/>
          </p:nvSpPr>
          <p:spPr bwMode="auto">
            <a:xfrm>
              <a:off x="34442" y="59283"/>
              <a:ext cx="0" cy="48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traight Connector 105"/>
            <p:cNvSpPr>
              <a:spLocks noChangeShapeType="1"/>
            </p:cNvSpPr>
            <p:nvPr/>
          </p:nvSpPr>
          <p:spPr bwMode="auto">
            <a:xfrm>
              <a:off x="6096" y="26822"/>
              <a:ext cx="563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Straight Connector 106"/>
            <p:cNvSpPr>
              <a:spLocks noChangeShapeType="1"/>
            </p:cNvSpPr>
            <p:nvPr/>
          </p:nvSpPr>
          <p:spPr bwMode="auto">
            <a:xfrm>
              <a:off x="5943" y="30327"/>
              <a:ext cx="563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Straight Connector 107"/>
            <p:cNvSpPr>
              <a:spLocks noChangeShapeType="1"/>
            </p:cNvSpPr>
            <p:nvPr/>
          </p:nvSpPr>
          <p:spPr bwMode="auto">
            <a:xfrm>
              <a:off x="68732" y="32918"/>
              <a:ext cx="563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Straight Connector 108"/>
            <p:cNvSpPr>
              <a:spLocks noChangeShapeType="1"/>
            </p:cNvSpPr>
            <p:nvPr/>
          </p:nvSpPr>
          <p:spPr bwMode="auto">
            <a:xfrm>
              <a:off x="68732" y="29870"/>
              <a:ext cx="5639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 rot="19504749">
            <a:off x="1291384" y="268588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Parallelogram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8626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8"/>
          <p:cNvGrpSpPr>
            <a:grpSpLocks/>
          </p:cNvGrpSpPr>
          <p:nvPr/>
        </p:nvGrpSpPr>
        <p:grpSpPr bwMode="auto">
          <a:xfrm>
            <a:off x="1184372" y="636374"/>
            <a:ext cx="6294437" cy="5668963"/>
            <a:chOff x="0" y="0"/>
            <a:chExt cx="62941" cy="56692"/>
          </a:xfrm>
        </p:grpSpPr>
        <p:sp>
          <p:nvSpPr>
            <p:cNvPr id="5" name="Rectangle 110"/>
            <p:cNvSpPr>
              <a:spLocks noChangeArrowheads="1"/>
            </p:cNvSpPr>
            <p:nvPr/>
          </p:nvSpPr>
          <p:spPr bwMode="auto">
            <a:xfrm>
              <a:off x="0" y="0"/>
              <a:ext cx="62941" cy="56692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Straight Connector 111"/>
            <p:cNvSpPr>
              <a:spLocks noChangeShapeType="1"/>
            </p:cNvSpPr>
            <p:nvPr/>
          </p:nvSpPr>
          <p:spPr bwMode="auto">
            <a:xfrm>
              <a:off x="0" y="0"/>
              <a:ext cx="62941" cy="566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Straight Connector 112"/>
            <p:cNvSpPr>
              <a:spLocks noChangeShapeType="1"/>
            </p:cNvSpPr>
            <p:nvPr/>
          </p:nvSpPr>
          <p:spPr bwMode="auto">
            <a:xfrm flipH="1">
              <a:off x="0" y="0"/>
              <a:ext cx="62941" cy="566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traight Connector 113"/>
            <p:cNvSpPr>
              <a:spLocks noChangeShapeType="1"/>
            </p:cNvSpPr>
            <p:nvPr/>
          </p:nvSpPr>
          <p:spPr bwMode="auto">
            <a:xfrm flipH="1">
              <a:off x="14630" y="12801"/>
              <a:ext cx="3658" cy="35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Straight Connector 114"/>
            <p:cNvSpPr>
              <a:spLocks noChangeShapeType="1"/>
            </p:cNvSpPr>
            <p:nvPr/>
          </p:nvSpPr>
          <p:spPr bwMode="auto">
            <a:xfrm flipH="1">
              <a:off x="44196" y="39471"/>
              <a:ext cx="3657" cy="35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Straight Connector 115"/>
            <p:cNvSpPr>
              <a:spLocks noChangeShapeType="1"/>
            </p:cNvSpPr>
            <p:nvPr/>
          </p:nvSpPr>
          <p:spPr bwMode="auto">
            <a:xfrm>
              <a:off x="43434" y="14173"/>
              <a:ext cx="3657" cy="36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Straight Connector 116"/>
            <p:cNvSpPr>
              <a:spLocks noChangeShapeType="1"/>
            </p:cNvSpPr>
            <p:nvPr/>
          </p:nvSpPr>
          <p:spPr bwMode="auto">
            <a:xfrm>
              <a:off x="15849" y="39319"/>
              <a:ext cx="3658" cy="365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117"/>
            <p:cNvSpPr>
              <a:spLocks noChangeArrowheads="1"/>
            </p:cNvSpPr>
            <p:nvPr/>
          </p:nvSpPr>
          <p:spPr bwMode="auto">
            <a:xfrm rot="-2637192">
              <a:off x="29413" y="23622"/>
              <a:ext cx="3810" cy="4267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 rot="19504749">
            <a:off x="1076429" y="2053100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Square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301148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914400" y="228235"/>
            <a:ext cx="7573962" cy="6142037"/>
            <a:chOff x="0" y="0"/>
            <a:chExt cx="75742" cy="61417"/>
          </a:xfrm>
        </p:grpSpPr>
        <p:sp>
          <p:nvSpPr>
            <p:cNvPr id="5" name="Rectangle 8"/>
            <p:cNvSpPr>
              <a:spLocks noChangeArrowheads="1"/>
            </p:cNvSpPr>
            <p:nvPr/>
          </p:nvSpPr>
          <p:spPr bwMode="auto">
            <a:xfrm>
              <a:off x="2286" y="2438"/>
              <a:ext cx="71170" cy="568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6" name="Straight Connector 9"/>
            <p:cNvSpPr>
              <a:spLocks noChangeShapeType="1"/>
            </p:cNvSpPr>
            <p:nvPr/>
          </p:nvSpPr>
          <p:spPr bwMode="auto">
            <a:xfrm>
              <a:off x="35509" y="0"/>
              <a:ext cx="0" cy="50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7" name="Straight Connector 10"/>
            <p:cNvSpPr>
              <a:spLocks noChangeShapeType="1"/>
            </p:cNvSpPr>
            <p:nvPr/>
          </p:nvSpPr>
          <p:spPr bwMode="auto">
            <a:xfrm>
              <a:off x="37033" y="56388"/>
              <a:ext cx="0" cy="50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8" name="Straight Connector 11"/>
            <p:cNvSpPr>
              <a:spLocks noChangeShapeType="1"/>
            </p:cNvSpPr>
            <p:nvPr/>
          </p:nvSpPr>
          <p:spPr bwMode="auto">
            <a:xfrm>
              <a:off x="0" y="26974"/>
              <a:ext cx="579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9" name="Straight Connector 12"/>
            <p:cNvSpPr>
              <a:spLocks noChangeShapeType="1"/>
            </p:cNvSpPr>
            <p:nvPr/>
          </p:nvSpPr>
          <p:spPr bwMode="auto">
            <a:xfrm>
              <a:off x="0" y="29718"/>
              <a:ext cx="579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0" name="Straight Connector 13"/>
            <p:cNvSpPr>
              <a:spLocks noChangeShapeType="1"/>
            </p:cNvSpPr>
            <p:nvPr/>
          </p:nvSpPr>
          <p:spPr bwMode="auto">
            <a:xfrm>
              <a:off x="69951" y="30022"/>
              <a:ext cx="579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  <p:sp>
          <p:nvSpPr>
            <p:cNvPr id="11" name="Straight Connector 14"/>
            <p:cNvSpPr>
              <a:spLocks noChangeShapeType="1"/>
            </p:cNvSpPr>
            <p:nvPr/>
          </p:nvSpPr>
          <p:spPr bwMode="auto">
            <a:xfrm>
              <a:off x="69951" y="26974"/>
              <a:ext cx="5791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 rot="19504749">
            <a:off x="1577180" y="2600033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Parallelogram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42194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04800" y="457200"/>
            <a:ext cx="7848600" cy="5943600"/>
            <a:chOff x="304800" y="457200"/>
            <a:chExt cx="7848600" cy="5943600"/>
          </a:xfrm>
        </p:grpSpPr>
        <p:grpSp>
          <p:nvGrpSpPr>
            <p:cNvPr id="4" name="Group 102"/>
            <p:cNvGrpSpPr>
              <a:grpSpLocks/>
            </p:cNvGrpSpPr>
            <p:nvPr/>
          </p:nvGrpSpPr>
          <p:grpSpPr bwMode="auto">
            <a:xfrm>
              <a:off x="304800" y="457200"/>
              <a:ext cx="7848600" cy="5943600"/>
              <a:chOff x="0" y="0"/>
              <a:chExt cx="78486" cy="59436"/>
            </a:xfrm>
          </p:grpSpPr>
          <p:grpSp>
            <p:nvGrpSpPr>
              <p:cNvPr id="5" name="Group 82"/>
              <p:cNvGrpSpPr>
                <a:grpSpLocks/>
              </p:cNvGrpSpPr>
              <p:nvPr/>
            </p:nvGrpSpPr>
            <p:grpSpPr bwMode="auto">
              <a:xfrm>
                <a:off x="0" y="0"/>
                <a:ext cx="78486" cy="59436"/>
                <a:chOff x="0" y="0"/>
                <a:chExt cx="78486" cy="59436"/>
              </a:xfrm>
            </p:grpSpPr>
            <p:sp>
              <p:nvSpPr>
                <p:cNvPr id="7" name="Parallelogram 83"/>
                <p:cNvSpPr>
                  <a:spLocks noChangeArrowheads="1"/>
                </p:cNvSpPr>
                <p:nvPr/>
              </p:nvSpPr>
              <p:spPr bwMode="auto">
                <a:xfrm>
                  <a:off x="0" y="152"/>
                  <a:ext cx="78486" cy="59284"/>
                </a:xfrm>
                <a:prstGeom prst="parallelogram">
                  <a:avLst>
                    <a:gd name="adj" fmla="val 25001"/>
                  </a:avLst>
                </a:prstGeom>
                <a:noFill/>
                <a:ln w="25400">
                  <a:solidFill>
                    <a:srgbClr val="0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ctr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8" name="Straight Connector 84"/>
                <p:cNvSpPr>
                  <a:spLocks noChangeShapeType="1"/>
                </p:cNvSpPr>
                <p:nvPr/>
              </p:nvSpPr>
              <p:spPr bwMode="auto">
                <a:xfrm>
                  <a:off x="14935" y="0"/>
                  <a:ext cx="48768" cy="59283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9" name="Straight Connector 85"/>
                <p:cNvSpPr>
                  <a:spLocks noChangeShapeType="1"/>
                </p:cNvSpPr>
                <p:nvPr/>
              </p:nvSpPr>
              <p:spPr bwMode="auto">
                <a:xfrm flipV="1">
                  <a:off x="0" y="0"/>
                  <a:ext cx="78486" cy="5913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23000" dir="5400000" rotWithShape="0">
                    <a:srgbClr val="000000">
                      <a:alpha val="34999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" name="Rectangle 101"/>
              <p:cNvSpPr>
                <a:spLocks noChangeArrowheads="1"/>
              </p:cNvSpPr>
              <p:nvPr/>
            </p:nvSpPr>
            <p:spPr bwMode="auto">
              <a:xfrm rot="-2305686">
                <a:off x="36880" y="23012"/>
                <a:ext cx="5487" cy="5639"/>
              </a:xfrm>
              <a:prstGeom prst="rect">
                <a:avLst/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10248" name="AutoShape 8"/>
            <p:cNvCxnSpPr>
              <a:cxnSpLocks noChangeShapeType="1"/>
            </p:cNvCxnSpPr>
            <p:nvPr/>
          </p:nvCxnSpPr>
          <p:spPr bwMode="auto">
            <a:xfrm flipV="1">
              <a:off x="838200" y="2567275"/>
              <a:ext cx="441325" cy="47307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49" name="AutoShape 9"/>
            <p:cNvCxnSpPr>
              <a:cxnSpLocks noChangeShapeType="1"/>
            </p:cNvCxnSpPr>
            <p:nvPr/>
          </p:nvCxnSpPr>
          <p:spPr bwMode="auto">
            <a:xfrm>
              <a:off x="1279525" y="2567275"/>
              <a:ext cx="214312" cy="47307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50" name="AutoShape 10"/>
            <p:cNvCxnSpPr>
              <a:cxnSpLocks noChangeShapeType="1"/>
            </p:cNvCxnSpPr>
            <p:nvPr/>
          </p:nvCxnSpPr>
          <p:spPr bwMode="auto">
            <a:xfrm>
              <a:off x="928688" y="3222913"/>
              <a:ext cx="533400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AutoShape 8"/>
            <p:cNvCxnSpPr>
              <a:cxnSpLocks noChangeShapeType="1"/>
            </p:cNvCxnSpPr>
            <p:nvPr/>
          </p:nvCxnSpPr>
          <p:spPr bwMode="auto">
            <a:xfrm flipV="1">
              <a:off x="7162800" y="2719675"/>
              <a:ext cx="441325" cy="47307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9"/>
            <p:cNvCxnSpPr>
              <a:cxnSpLocks noChangeShapeType="1"/>
            </p:cNvCxnSpPr>
            <p:nvPr/>
          </p:nvCxnSpPr>
          <p:spPr bwMode="auto">
            <a:xfrm>
              <a:off x="7604125" y="2719675"/>
              <a:ext cx="214312" cy="473075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0"/>
            <p:cNvCxnSpPr>
              <a:cxnSpLocks noChangeShapeType="1"/>
            </p:cNvCxnSpPr>
            <p:nvPr/>
          </p:nvCxnSpPr>
          <p:spPr bwMode="auto">
            <a:xfrm>
              <a:off x="7223125" y="3375313"/>
              <a:ext cx="533400" cy="0"/>
            </a:xfrm>
            <a:prstGeom prst="straightConnector1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8" name="TextBox 17"/>
          <p:cNvSpPr txBox="1"/>
          <p:nvPr/>
        </p:nvSpPr>
        <p:spPr>
          <a:xfrm rot="19504749">
            <a:off x="1291384" y="268588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Rhombus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800499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0"/>
          <p:cNvGrpSpPr>
            <a:grpSpLocks/>
          </p:cNvGrpSpPr>
          <p:nvPr/>
        </p:nvGrpSpPr>
        <p:grpSpPr bwMode="auto">
          <a:xfrm>
            <a:off x="472420" y="191164"/>
            <a:ext cx="7834313" cy="6232525"/>
            <a:chOff x="0" y="0"/>
            <a:chExt cx="78333" cy="62331"/>
          </a:xfrm>
        </p:grpSpPr>
        <p:sp>
          <p:nvSpPr>
            <p:cNvPr id="5" name="Rectangle 15"/>
            <p:cNvSpPr>
              <a:spLocks noChangeArrowheads="1"/>
            </p:cNvSpPr>
            <p:nvPr/>
          </p:nvSpPr>
          <p:spPr bwMode="auto">
            <a:xfrm>
              <a:off x="3657" y="2743"/>
              <a:ext cx="71171" cy="568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36880" y="0"/>
              <a:ext cx="3353" cy="5638"/>
              <a:chOff x="0" y="0"/>
              <a:chExt cx="3352" cy="5638"/>
            </a:xfrm>
          </p:grpSpPr>
          <p:sp>
            <p:nvSpPr>
              <p:cNvPr id="22" name="Straight Connector 17"/>
              <p:cNvSpPr>
                <a:spLocks noChangeShapeType="1"/>
              </p:cNvSpPr>
              <p:nvPr/>
            </p:nvSpPr>
            <p:spPr bwMode="auto">
              <a:xfrm>
                <a:off x="0" y="0"/>
                <a:ext cx="3352" cy="289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Straight Connector 18"/>
              <p:cNvSpPr>
                <a:spLocks noChangeShapeType="1"/>
              </p:cNvSpPr>
              <p:nvPr/>
            </p:nvSpPr>
            <p:spPr bwMode="auto">
              <a:xfrm flipH="1">
                <a:off x="0" y="2895"/>
                <a:ext cx="3352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20"/>
            <p:cNvGrpSpPr>
              <a:grpSpLocks/>
            </p:cNvGrpSpPr>
            <p:nvPr/>
          </p:nvGrpSpPr>
          <p:grpSpPr bwMode="auto">
            <a:xfrm>
              <a:off x="39166" y="56692"/>
              <a:ext cx="3353" cy="5639"/>
              <a:chOff x="0" y="0"/>
              <a:chExt cx="3352" cy="5638"/>
            </a:xfrm>
          </p:grpSpPr>
          <p:sp>
            <p:nvSpPr>
              <p:cNvPr id="20" name="Straight Connector 21"/>
              <p:cNvSpPr>
                <a:spLocks noChangeShapeType="1"/>
              </p:cNvSpPr>
              <p:nvPr/>
            </p:nvSpPr>
            <p:spPr bwMode="auto">
              <a:xfrm>
                <a:off x="0" y="0"/>
                <a:ext cx="3352" cy="289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Straight Connector 22"/>
              <p:cNvSpPr>
                <a:spLocks noChangeShapeType="1"/>
              </p:cNvSpPr>
              <p:nvPr/>
            </p:nvSpPr>
            <p:spPr bwMode="auto">
              <a:xfrm flipH="1">
                <a:off x="0" y="2895"/>
                <a:ext cx="3352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52" y="25450"/>
              <a:ext cx="7163" cy="2744"/>
              <a:chOff x="0" y="0"/>
              <a:chExt cx="7162" cy="2743"/>
            </a:xfrm>
          </p:grpSpPr>
          <p:sp>
            <p:nvSpPr>
              <p:cNvPr id="18" name="Straight Connector 23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3505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Straight Connector 24"/>
              <p:cNvSpPr>
                <a:spLocks noChangeShapeType="1"/>
              </p:cNvSpPr>
              <p:nvPr/>
            </p:nvSpPr>
            <p:spPr bwMode="auto">
              <a:xfrm>
                <a:off x="3505" y="0"/>
                <a:ext cx="3657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0" y="29260"/>
              <a:ext cx="7162" cy="2744"/>
              <a:chOff x="0" y="0"/>
              <a:chExt cx="7162" cy="2743"/>
            </a:xfrm>
          </p:grpSpPr>
          <p:sp>
            <p:nvSpPr>
              <p:cNvPr id="16" name="Straight Connector 27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3505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Straight Connector 28"/>
              <p:cNvSpPr>
                <a:spLocks noChangeShapeType="1"/>
              </p:cNvSpPr>
              <p:nvPr/>
            </p:nvSpPr>
            <p:spPr bwMode="auto">
              <a:xfrm>
                <a:off x="3505" y="0"/>
                <a:ext cx="3657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71170" y="29870"/>
              <a:ext cx="7163" cy="2743"/>
              <a:chOff x="0" y="0"/>
              <a:chExt cx="7162" cy="2743"/>
            </a:xfrm>
          </p:grpSpPr>
          <p:sp>
            <p:nvSpPr>
              <p:cNvPr id="14" name="Straight Connector 30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3505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Straight Connector 31"/>
              <p:cNvSpPr>
                <a:spLocks noChangeShapeType="1"/>
              </p:cNvSpPr>
              <p:nvPr/>
            </p:nvSpPr>
            <p:spPr bwMode="auto">
              <a:xfrm>
                <a:off x="3505" y="0"/>
                <a:ext cx="3657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71170" y="26822"/>
              <a:ext cx="7163" cy="2743"/>
              <a:chOff x="0" y="0"/>
              <a:chExt cx="7162" cy="2743"/>
            </a:xfrm>
          </p:grpSpPr>
          <p:sp>
            <p:nvSpPr>
              <p:cNvPr id="12" name="Straight Connector 33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3505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Straight Connector 34"/>
              <p:cNvSpPr>
                <a:spLocks noChangeShapeType="1"/>
              </p:cNvSpPr>
              <p:nvPr/>
            </p:nvSpPr>
            <p:spPr bwMode="auto">
              <a:xfrm>
                <a:off x="3505" y="0"/>
                <a:ext cx="3657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 rot="19504749">
            <a:off x="1291384" y="268588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Parallelogram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088032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486994" y="419355"/>
            <a:ext cx="7818438" cy="5684837"/>
            <a:chOff x="0" y="0"/>
            <a:chExt cx="78181" cy="56845"/>
          </a:xfrm>
        </p:grpSpPr>
        <p:sp>
          <p:nvSpPr>
            <p:cNvPr id="5" name="Rectangle 35"/>
            <p:cNvSpPr>
              <a:spLocks noChangeArrowheads="1"/>
            </p:cNvSpPr>
            <p:nvPr/>
          </p:nvSpPr>
          <p:spPr bwMode="auto">
            <a:xfrm>
              <a:off x="3505" y="0"/>
              <a:ext cx="71171" cy="568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37"/>
            <p:cNvGrpSpPr>
              <a:grpSpLocks/>
            </p:cNvGrpSpPr>
            <p:nvPr/>
          </p:nvGrpSpPr>
          <p:grpSpPr bwMode="auto">
            <a:xfrm>
              <a:off x="0" y="26822"/>
              <a:ext cx="7162" cy="2743"/>
              <a:chOff x="0" y="0"/>
              <a:chExt cx="7162" cy="2743"/>
            </a:xfrm>
          </p:grpSpPr>
          <p:sp>
            <p:nvSpPr>
              <p:cNvPr id="12" name="Straight Connector 38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3505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3" name="Straight Connector 39"/>
              <p:cNvSpPr>
                <a:spLocks noChangeShapeType="1"/>
              </p:cNvSpPr>
              <p:nvPr/>
            </p:nvSpPr>
            <p:spPr bwMode="auto">
              <a:xfrm>
                <a:off x="3505" y="0"/>
                <a:ext cx="3657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41"/>
            <p:cNvGrpSpPr>
              <a:grpSpLocks/>
            </p:cNvGrpSpPr>
            <p:nvPr/>
          </p:nvGrpSpPr>
          <p:grpSpPr bwMode="auto">
            <a:xfrm>
              <a:off x="71018" y="28346"/>
              <a:ext cx="7163" cy="2743"/>
              <a:chOff x="0" y="0"/>
              <a:chExt cx="7162" cy="2743"/>
            </a:xfrm>
          </p:grpSpPr>
          <p:sp>
            <p:nvSpPr>
              <p:cNvPr id="10" name="Straight Connector 42"/>
              <p:cNvSpPr>
                <a:spLocks noChangeShapeType="1"/>
              </p:cNvSpPr>
              <p:nvPr/>
            </p:nvSpPr>
            <p:spPr bwMode="auto">
              <a:xfrm flipH="1">
                <a:off x="0" y="0"/>
                <a:ext cx="3505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1" name="Straight Connector 43"/>
              <p:cNvSpPr>
                <a:spLocks noChangeShapeType="1"/>
              </p:cNvSpPr>
              <p:nvPr/>
            </p:nvSpPr>
            <p:spPr bwMode="auto">
              <a:xfrm>
                <a:off x="3505" y="0"/>
                <a:ext cx="3657" cy="274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8" name="Straight Connector 44"/>
            <p:cNvSpPr>
              <a:spLocks noChangeShapeType="1"/>
            </p:cNvSpPr>
            <p:nvPr/>
          </p:nvSpPr>
          <p:spPr bwMode="auto">
            <a:xfrm>
              <a:off x="0" y="23012"/>
              <a:ext cx="716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Straight Connector 45"/>
            <p:cNvSpPr>
              <a:spLocks noChangeShapeType="1"/>
            </p:cNvSpPr>
            <p:nvPr/>
          </p:nvSpPr>
          <p:spPr bwMode="auto">
            <a:xfrm>
              <a:off x="71018" y="25298"/>
              <a:ext cx="7163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 rot="19504749">
            <a:off x="1291384" y="268588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Parallelogram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77674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4"/>
          <p:cNvGrpSpPr>
            <a:grpSpLocks/>
          </p:cNvGrpSpPr>
          <p:nvPr/>
        </p:nvGrpSpPr>
        <p:grpSpPr bwMode="auto">
          <a:xfrm>
            <a:off x="381000" y="381000"/>
            <a:ext cx="8305800" cy="6034087"/>
            <a:chOff x="0" y="0"/>
            <a:chExt cx="83058" cy="60350"/>
          </a:xfrm>
        </p:grpSpPr>
        <p:sp>
          <p:nvSpPr>
            <p:cNvPr id="5" name="Rectangle 65"/>
            <p:cNvSpPr>
              <a:spLocks noChangeArrowheads="1"/>
            </p:cNvSpPr>
            <p:nvPr/>
          </p:nvSpPr>
          <p:spPr bwMode="auto">
            <a:xfrm>
              <a:off x="0" y="0"/>
              <a:ext cx="83058" cy="60350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Rectangle 66"/>
            <p:cNvSpPr>
              <a:spLocks noChangeArrowheads="1"/>
            </p:cNvSpPr>
            <p:nvPr/>
          </p:nvSpPr>
          <p:spPr bwMode="auto">
            <a:xfrm>
              <a:off x="0" y="0"/>
              <a:ext cx="9753" cy="8839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Straight Connector 67"/>
            <p:cNvSpPr>
              <a:spLocks noChangeShapeType="1"/>
            </p:cNvSpPr>
            <p:nvPr/>
          </p:nvSpPr>
          <p:spPr bwMode="auto">
            <a:xfrm>
              <a:off x="0" y="0"/>
              <a:ext cx="83058" cy="603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8"/>
            <p:cNvSpPr>
              <a:spLocks noChangeArrowheads="1"/>
            </p:cNvSpPr>
            <p:nvPr/>
          </p:nvSpPr>
          <p:spPr bwMode="auto">
            <a:xfrm>
              <a:off x="73304" y="0"/>
              <a:ext cx="9754" cy="8839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Straight Connector 69"/>
            <p:cNvSpPr>
              <a:spLocks noChangeShapeType="1"/>
            </p:cNvSpPr>
            <p:nvPr/>
          </p:nvSpPr>
          <p:spPr bwMode="auto">
            <a:xfrm flipV="1">
              <a:off x="0" y="0"/>
              <a:ext cx="83058" cy="603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Straight Connector 70"/>
            <p:cNvSpPr>
              <a:spLocks noChangeShapeType="1"/>
            </p:cNvSpPr>
            <p:nvPr/>
          </p:nvSpPr>
          <p:spPr bwMode="auto">
            <a:xfrm flipH="1">
              <a:off x="20574" y="14173"/>
              <a:ext cx="5029" cy="441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Straight Connector 71"/>
            <p:cNvSpPr>
              <a:spLocks noChangeShapeType="1"/>
            </p:cNvSpPr>
            <p:nvPr/>
          </p:nvSpPr>
          <p:spPr bwMode="auto">
            <a:xfrm flipH="1">
              <a:off x="56997" y="41148"/>
              <a:ext cx="5029" cy="441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Straight Connector 72"/>
            <p:cNvSpPr>
              <a:spLocks noChangeShapeType="1"/>
            </p:cNvSpPr>
            <p:nvPr/>
          </p:nvSpPr>
          <p:spPr bwMode="auto">
            <a:xfrm>
              <a:off x="56997" y="15849"/>
              <a:ext cx="3810" cy="36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Straight Connector 73"/>
            <p:cNvSpPr>
              <a:spLocks noChangeShapeType="1"/>
            </p:cNvSpPr>
            <p:nvPr/>
          </p:nvSpPr>
          <p:spPr bwMode="auto">
            <a:xfrm>
              <a:off x="20574" y="41757"/>
              <a:ext cx="3810" cy="36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 rot="19504749">
            <a:off x="1291384" y="268588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Rectangle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650618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0"/>
          <p:cNvGrpSpPr>
            <a:grpSpLocks/>
          </p:cNvGrpSpPr>
          <p:nvPr/>
        </p:nvGrpSpPr>
        <p:grpSpPr bwMode="auto">
          <a:xfrm>
            <a:off x="54840" y="-228600"/>
            <a:ext cx="8305800" cy="7243762"/>
            <a:chOff x="0" y="0"/>
            <a:chExt cx="83058" cy="72447"/>
          </a:xfrm>
        </p:grpSpPr>
        <p:grpSp>
          <p:nvGrpSpPr>
            <p:cNvPr id="5" name="Group 81"/>
            <p:cNvGrpSpPr>
              <a:grpSpLocks/>
            </p:cNvGrpSpPr>
            <p:nvPr/>
          </p:nvGrpSpPr>
          <p:grpSpPr bwMode="auto">
            <a:xfrm>
              <a:off x="2286" y="6372"/>
              <a:ext cx="78486" cy="59436"/>
              <a:chOff x="0" y="0"/>
              <a:chExt cx="78486" cy="59436"/>
            </a:xfrm>
          </p:grpSpPr>
          <p:sp>
            <p:nvSpPr>
              <p:cNvPr id="18" name="Parallelogram 75"/>
              <p:cNvSpPr>
                <a:spLocks noChangeArrowheads="1"/>
              </p:cNvSpPr>
              <p:nvPr/>
            </p:nvSpPr>
            <p:spPr bwMode="auto">
              <a:xfrm>
                <a:off x="0" y="152"/>
                <a:ext cx="78486" cy="59284"/>
              </a:xfrm>
              <a:prstGeom prst="parallelogram">
                <a:avLst>
                  <a:gd name="adj" fmla="val 25001"/>
                </a:avLst>
              </a:prstGeom>
              <a:noFill/>
              <a:ln w="254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Straight Connector 79"/>
              <p:cNvSpPr>
                <a:spLocks noChangeShapeType="1"/>
              </p:cNvSpPr>
              <p:nvPr/>
            </p:nvSpPr>
            <p:spPr bwMode="auto">
              <a:xfrm>
                <a:off x="14935" y="0"/>
                <a:ext cx="48768" cy="59283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Straight Connector 80"/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78486" cy="59131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>
                <a:outerShdw dist="23000" dir="5400000" rotWithShape="0">
                  <a:srgbClr val="000000">
                    <a:alpha val="34999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6" name="Arc 86"/>
            <p:cNvSpPr>
              <a:spLocks/>
            </p:cNvSpPr>
            <p:nvPr/>
          </p:nvSpPr>
          <p:spPr bwMode="auto">
            <a:xfrm rot="5002207">
              <a:off x="16002" y="1647"/>
              <a:ext cx="10820" cy="10516"/>
            </a:xfrm>
            <a:custGeom>
              <a:avLst/>
              <a:gdLst>
                <a:gd name="T0" fmla="*/ 541020 w 1082040"/>
                <a:gd name="T1" fmla="*/ 0 h 1051560"/>
                <a:gd name="T2" fmla="*/ 1082040 w 1082040"/>
                <a:gd name="T3" fmla="*/ 525780 h 10515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040" h="1051560" stroke="0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  <a:lnTo>
                    <a:pt x="541020" y="525780"/>
                  </a:lnTo>
                  <a:lnTo>
                    <a:pt x="541020" y="0"/>
                  </a:lnTo>
                  <a:close/>
                </a:path>
                <a:path w="1082040" h="1051560" fill="none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Arc 87"/>
            <p:cNvSpPr>
              <a:spLocks/>
            </p:cNvSpPr>
            <p:nvPr/>
          </p:nvSpPr>
          <p:spPr bwMode="auto">
            <a:xfrm rot="7657396">
              <a:off x="13106" y="4238"/>
              <a:ext cx="10820" cy="10516"/>
            </a:xfrm>
            <a:custGeom>
              <a:avLst/>
              <a:gdLst>
                <a:gd name="T0" fmla="*/ 541020 w 1082040"/>
                <a:gd name="T1" fmla="*/ 0 h 1051560"/>
                <a:gd name="T2" fmla="*/ 1082040 w 1082040"/>
                <a:gd name="T3" fmla="*/ 525780 h 10515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040" h="1051560" stroke="0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  <a:lnTo>
                    <a:pt x="541020" y="525780"/>
                  </a:lnTo>
                  <a:lnTo>
                    <a:pt x="541020" y="0"/>
                  </a:lnTo>
                  <a:close/>
                </a:path>
                <a:path w="1082040" h="1051560" fill="none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Arc 88"/>
            <p:cNvSpPr>
              <a:spLocks/>
            </p:cNvSpPr>
            <p:nvPr/>
          </p:nvSpPr>
          <p:spPr bwMode="auto">
            <a:xfrm rot="-4352732">
              <a:off x="61111" y="56207"/>
              <a:ext cx="10821" cy="10516"/>
            </a:xfrm>
            <a:custGeom>
              <a:avLst/>
              <a:gdLst>
                <a:gd name="T0" fmla="*/ 541020 w 1082040"/>
                <a:gd name="T1" fmla="*/ 0 h 1051560"/>
                <a:gd name="T2" fmla="*/ 1082040 w 1082040"/>
                <a:gd name="T3" fmla="*/ 525780 h 10515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040" h="1051560" stroke="0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  <a:lnTo>
                    <a:pt x="541020" y="525780"/>
                  </a:lnTo>
                  <a:lnTo>
                    <a:pt x="541020" y="0"/>
                  </a:lnTo>
                  <a:close/>
                </a:path>
                <a:path w="1082040" h="1051560" fill="none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rc 89"/>
            <p:cNvSpPr>
              <a:spLocks/>
            </p:cNvSpPr>
            <p:nvPr/>
          </p:nvSpPr>
          <p:spPr bwMode="auto">
            <a:xfrm rot="-5920515">
              <a:off x="56845" y="59559"/>
              <a:ext cx="10820" cy="10516"/>
            </a:xfrm>
            <a:custGeom>
              <a:avLst/>
              <a:gdLst>
                <a:gd name="T0" fmla="*/ 541020 w 1082040"/>
                <a:gd name="T1" fmla="*/ 0 h 1051560"/>
                <a:gd name="T2" fmla="*/ 1082040 w 1082040"/>
                <a:gd name="T3" fmla="*/ 525780 h 10515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040" h="1051560" stroke="0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  <a:lnTo>
                    <a:pt x="541020" y="525780"/>
                  </a:lnTo>
                  <a:lnTo>
                    <a:pt x="541020" y="0"/>
                  </a:lnTo>
                  <a:close/>
                </a:path>
                <a:path w="1082040" h="1051560" fill="none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Arc 92"/>
            <p:cNvSpPr>
              <a:spLocks/>
            </p:cNvSpPr>
            <p:nvPr/>
          </p:nvSpPr>
          <p:spPr bwMode="auto">
            <a:xfrm rot="7657396">
              <a:off x="11353" y="4162"/>
              <a:ext cx="15605" cy="13069"/>
            </a:xfrm>
            <a:custGeom>
              <a:avLst/>
              <a:gdLst>
                <a:gd name="T0" fmla="*/ 780255 w 1560511"/>
                <a:gd name="T1" fmla="*/ 0 h 1306881"/>
                <a:gd name="T2" fmla="*/ 1560511 w 1560511"/>
                <a:gd name="T3" fmla="*/ 653441 h 130688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60511" h="1306881" stroke="0">
                  <a:moveTo>
                    <a:pt x="780255" y="0"/>
                  </a:moveTo>
                  <a:cubicBezTo>
                    <a:pt x="1211178" y="0"/>
                    <a:pt x="1560511" y="292556"/>
                    <a:pt x="1560511" y="653441"/>
                  </a:cubicBezTo>
                  <a:lnTo>
                    <a:pt x="780256" y="653441"/>
                  </a:lnTo>
                  <a:cubicBezTo>
                    <a:pt x="780256" y="435627"/>
                    <a:pt x="780255" y="217814"/>
                    <a:pt x="780255" y="0"/>
                  </a:cubicBezTo>
                  <a:close/>
                </a:path>
                <a:path w="1560511" h="1306881" fill="none">
                  <a:moveTo>
                    <a:pt x="780255" y="0"/>
                  </a:moveTo>
                  <a:cubicBezTo>
                    <a:pt x="1211178" y="0"/>
                    <a:pt x="1560511" y="292556"/>
                    <a:pt x="1560511" y="653441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Arc 93"/>
            <p:cNvSpPr>
              <a:spLocks/>
            </p:cNvSpPr>
            <p:nvPr/>
          </p:nvSpPr>
          <p:spPr bwMode="auto">
            <a:xfrm rot="4482886">
              <a:off x="14859" y="1266"/>
              <a:ext cx="15601" cy="13069"/>
            </a:xfrm>
            <a:custGeom>
              <a:avLst/>
              <a:gdLst>
                <a:gd name="T0" fmla="*/ 780097 w 1560195"/>
                <a:gd name="T1" fmla="*/ 0 h 1306830"/>
                <a:gd name="T2" fmla="*/ 1560195 w 1560195"/>
                <a:gd name="T3" fmla="*/ 653415 h 13068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60195" h="1306830" stroke="0">
                  <a:moveTo>
                    <a:pt x="780097" y="0"/>
                  </a:moveTo>
                  <a:cubicBezTo>
                    <a:pt x="1210933" y="0"/>
                    <a:pt x="1560195" y="292544"/>
                    <a:pt x="1560195" y="653415"/>
                  </a:cubicBezTo>
                  <a:lnTo>
                    <a:pt x="780098" y="653415"/>
                  </a:lnTo>
                  <a:cubicBezTo>
                    <a:pt x="780098" y="435610"/>
                    <a:pt x="780097" y="217805"/>
                    <a:pt x="780097" y="0"/>
                  </a:cubicBezTo>
                  <a:close/>
                </a:path>
                <a:path w="1560195" h="1306830" fill="none">
                  <a:moveTo>
                    <a:pt x="780097" y="0"/>
                  </a:moveTo>
                  <a:cubicBezTo>
                    <a:pt x="1210933" y="0"/>
                    <a:pt x="1560195" y="292544"/>
                    <a:pt x="1560195" y="653415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Arc 94"/>
            <p:cNvSpPr>
              <a:spLocks/>
            </p:cNvSpPr>
            <p:nvPr/>
          </p:nvSpPr>
          <p:spPr bwMode="auto">
            <a:xfrm rot="-4097525">
              <a:off x="58369" y="53921"/>
              <a:ext cx="15602" cy="13068"/>
            </a:xfrm>
            <a:custGeom>
              <a:avLst/>
              <a:gdLst>
                <a:gd name="T0" fmla="*/ 780097 w 1560195"/>
                <a:gd name="T1" fmla="*/ 0 h 1306830"/>
                <a:gd name="T2" fmla="*/ 1560195 w 1560195"/>
                <a:gd name="T3" fmla="*/ 653415 h 13068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60195" h="1306830" stroke="0">
                  <a:moveTo>
                    <a:pt x="780097" y="0"/>
                  </a:moveTo>
                  <a:cubicBezTo>
                    <a:pt x="1210933" y="0"/>
                    <a:pt x="1560195" y="292544"/>
                    <a:pt x="1560195" y="653415"/>
                  </a:cubicBezTo>
                  <a:lnTo>
                    <a:pt x="780098" y="653415"/>
                  </a:lnTo>
                  <a:cubicBezTo>
                    <a:pt x="780098" y="435610"/>
                    <a:pt x="780097" y="217805"/>
                    <a:pt x="780097" y="0"/>
                  </a:cubicBezTo>
                  <a:close/>
                </a:path>
                <a:path w="1560195" h="1306830" fill="none">
                  <a:moveTo>
                    <a:pt x="780097" y="0"/>
                  </a:moveTo>
                  <a:cubicBezTo>
                    <a:pt x="1210933" y="0"/>
                    <a:pt x="1560195" y="292544"/>
                    <a:pt x="1560195" y="653415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Arc 95"/>
            <p:cNvSpPr>
              <a:spLocks/>
            </p:cNvSpPr>
            <p:nvPr/>
          </p:nvSpPr>
          <p:spPr bwMode="auto">
            <a:xfrm rot="-5866912">
              <a:off x="52197" y="58111"/>
              <a:ext cx="15602" cy="13069"/>
            </a:xfrm>
            <a:custGeom>
              <a:avLst/>
              <a:gdLst>
                <a:gd name="T0" fmla="*/ 780097 w 1560195"/>
                <a:gd name="T1" fmla="*/ 0 h 1306830"/>
                <a:gd name="T2" fmla="*/ 1560195 w 1560195"/>
                <a:gd name="T3" fmla="*/ 653415 h 130683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560195" h="1306830" stroke="0">
                  <a:moveTo>
                    <a:pt x="780097" y="0"/>
                  </a:moveTo>
                  <a:cubicBezTo>
                    <a:pt x="1210933" y="0"/>
                    <a:pt x="1560195" y="292544"/>
                    <a:pt x="1560195" y="653415"/>
                  </a:cubicBezTo>
                  <a:lnTo>
                    <a:pt x="780098" y="653415"/>
                  </a:lnTo>
                  <a:cubicBezTo>
                    <a:pt x="780098" y="435610"/>
                    <a:pt x="780097" y="217805"/>
                    <a:pt x="780097" y="0"/>
                  </a:cubicBezTo>
                  <a:close/>
                </a:path>
                <a:path w="1560195" h="1306830" fill="none">
                  <a:moveTo>
                    <a:pt x="780097" y="0"/>
                  </a:moveTo>
                  <a:cubicBezTo>
                    <a:pt x="1210933" y="0"/>
                    <a:pt x="1560195" y="292544"/>
                    <a:pt x="1560195" y="653415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Arc 96"/>
            <p:cNvSpPr>
              <a:spLocks/>
            </p:cNvSpPr>
            <p:nvPr/>
          </p:nvSpPr>
          <p:spPr bwMode="auto">
            <a:xfrm rot="-290392">
              <a:off x="0" y="54378"/>
              <a:ext cx="10820" cy="10515"/>
            </a:xfrm>
            <a:custGeom>
              <a:avLst/>
              <a:gdLst>
                <a:gd name="T0" fmla="*/ 541020 w 1082040"/>
                <a:gd name="T1" fmla="*/ 0 h 1051560"/>
                <a:gd name="T2" fmla="*/ 1082040 w 1082040"/>
                <a:gd name="T3" fmla="*/ 525780 h 10515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040" h="1051560" stroke="0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  <a:lnTo>
                    <a:pt x="541020" y="525780"/>
                  </a:lnTo>
                  <a:lnTo>
                    <a:pt x="541020" y="0"/>
                  </a:lnTo>
                  <a:close/>
                </a:path>
                <a:path w="1082040" h="1051560" fill="none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Arc 97"/>
            <p:cNvSpPr>
              <a:spLocks/>
            </p:cNvSpPr>
            <p:nvPr/>
          </p:nvSpPr>
          <p:spPr bwMode="auto">
            <a:xfrm rot="976051">
              <a:off x="3505" y="59102"/>
              <a:ext cx="10820" cy="10516"/>
            </a:xfrm>
            <a:custGeom>
              <a:avLst/>
              <a:gdLst>
                <a:gd name="T0" fmla="*/ 541020 w 1082040"/>
                <a:gd name="T1" fmla="*/ 0 h 1051560"/>
                <a:gd name="T2" fmla="*/ 1082040 w 1082040"/>
                <a:gd name="T3" fmla="*/ 525780 h 10515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040" h="1051560" stroke="0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  <a:lnTo>
                    <a:pt x="541020" y="525780"/>
                  </a:lnTo>
                  <a:lnTo>
                    <a:pt x="541020" y="0"/>
                  </a:lnTo>
                  <a:close/>
                </a:path>
                <a:path w="1082040" h="1051560" fill="none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Arc 98"/>
            <p:cNvSpPr>
              <a:spLocks/>
            </p:cNvSpPr>
            <p:nvPr/>
          </p:nvSpPr>
          <p:spPr bwMode="auto">
            <a:xfrm rot="-10144611">
              <a:off x="68427" y="2105"/>
              <a:ext cx="10821" cy="10515"/>
            </a:xfrm>
            <a:custGeom>
              <a:avLst/>
              <a:gdLst>
                <a:gd name="T0" fmla="*/ 541020 w 1082040"/>
                <a:gd name="T1" fmla="*/ 0 h 1051560"/>
                <a:gd name="T2" fmla="*/ 1082040 w 1082040"/>
                <a:gd name="T3" fmla="*/ 525780 h 10515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040" h="1051560" stroke="0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  <a:lnTo>
                    <a:pt x="541020" y="525780"/>
                  </a:lnTo>
                  <a:lnTo>
                    <a:pt x="541020" y="0"/>
                  </a:lnTo>
                  <a:close/>
                </a:path>
                <a:path w="1082040" h="1051560" fill="none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rc 99"/>
            <p:cNvSpPr>
              <a:spLocks/>
            </p:cNvSpPr>
            <p:nvPr/>
          </p:nvSpPr>
          <p:spPr bwMode="auto">
            <a:xfrm rot="10575893">
              <a:off x="72237" y="7439"/>
              <a:ext cx="10821" cy="10515"/>
            </a:xfrm>
            <a:custGeom>
              <a:avLst/>
              <a:gdLst>
                <a:gd name="T0" fmla="*/ 541020 w 1082040"/>
                <a:gd name="T1" fmla="*/ 0 h 1051560"/>
                <a:gd name="T2" fmla="*/ 1082040 w 1082040"/>
                <a:gd name="T3" fmla="*/ 525780 h 1051560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082040" h="1051560" stroke="0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  <a:lnTo>
                    <a:pt x="541020" y="525780"/>
                  </a:lnTo>
                  <a:lnTo>
                    <a:pt x="541020" y="0"/>
                  </a:lnTo>
                  <a:close/>
                </a:path>
                <a:path w="1082040" h="1051560" fill="none">
                  <a:moveTo>
                    <a:pt x="541020" y="0"/>
                  </a:moveTo>
                  <a:cubicBezTo>
                    <a:pt x="839817" y="0"/>
                    <a:pt x="1082040" y="235400"/>
                    <a:pt x="1082040" y="52578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>
          <a:xfrm rot="19504749">
            <a:off x="1291384" y="2685881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rgbClr val="C00000"/>
                </a:solidFill>
              </a:rPr>
              <a:t>Rhombus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218482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7"/>
          <p:cNvGrpSpPr>
            <a:grpSpLocks/>
          </p:cNvGrpSpPr>
          <p:nvPr/>
        </p:nvGrpSpPr>
        <p:grpSpPr bwMode="auto">
          <a:xfrm>
            <a:off x="838200" y="685800"/>
            <a:ext cx="7116762" cy="5699125"/>
            <a:chOff x="0" y="0"/>
            <a:chExt cx="71170" cy="56997"/>
          </a:xfrm>
        </p:grpSpPr>
        <p:sp>
          <p:nvSpPr>
            <p:cNvPr id="5" name="Rectangle 46"/>
            <p:cNvSpPr>
              <a:spLocks noChangeArrowheads="1"/>
            </p:cNvSpPr>
            <p:nvPr/>
          </p:nvSpPr>
          <p:spPr bwMode="auto">
            <a:xfrm>
              <a:off x="0" y="0"/>
              <a:ext cx="71170" cy="56845"/>
            </a:xfrm>
            <a:prstGeom prst="rect">
              <a:avLst/>
            </a:prstGeom>
            <a:noFill/>
            <a:ln w="254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Straight Connector 48"/>
            <p:cNvSpPr>
              <a:spLocks noChangeShapeType="1"/>
            </p:cNvSpPr>
            <p:nvPr/>
          </p:nvSpPr>
          <p:spPr bwMode="auto">
            <a:xfrm>
              <a:off x="0" y="152"/>
              <a:ext cx="71170" cy="568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Straight Connector 49"/>
            <p:cNvSpPr>
              <a:spLocks noChangeShapeType="1"/>
            </p:cNvSpPr>
            <p:nvPr/>
          </p:nvSpPr>
          <p:spPr bwMode="auto">
            <a:xfrm flipH="1">
              <a:off x="0" y="152"/>
              <a:ext cx="71170" cy="5669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Straight Connector 50"/>
            <p:cNvSpPr>
              <a:spLocks noChangeShapeType="1"/>
            </p:cNvSpPr>
            <p:nvPr/>
          </p:nvSpPr>
          <p:spPr bwMode="auto">
            <a:xfrm flipH="1">
              <a:off x="14782" y="11125"/>
              <a:ext cx="5030" cy="51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Straight Connector 51"/>
            <p:cNvSpPr>
              <a:spLocks noChangeShapeType="1"/>
            </p:cNvSpPr>
            <p:nvPr/>
          </p:nvSpPr>
          <p:spPr bwMode="auto">
            <a:xfrm flipH="1">
              <a:off x="16306" y="12649"/>
              <a:ext cx="5030" cy="51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Straight Connector 52"/>
            <p:cNvSpPr>
              <a:spLocks noChangeShapeType="1"/>
            </p:cNvSpPr>
            <p:nvPr/>
          </p:nvSpPr>
          <p:spPr bwMode="auto">
            <a:xfrm flipH="1">
              <a:off x="46939" y="37795"/>
              <a:ext cx="5029" cy="51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Straight Connector 53"/>
            <p:cNvSpPr>
              <a:spLocks noChangeShapeType="1"/>
            </p:cNvSpPr>
            <p:nvPr/>
          </p:nvSpPr>
          <p:spPr bwMode="auto">
            <a:xfrm flipH="1">
              <a:off x="44958" y="35966"/>
              <a:ext cx="5029" cy="518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Straight Connector 54"/>
            <p:cNvSpPr>
              <a:spLocks noChangeShapeType="1"/>
            </p:cNvSpPr>
            <p:nvPr/>
          </p:nvSpPr>
          <p:spPr bwMode="auto">
            <a:xfrm>
              <a:off x="14782" y="42062"/>
              <a:ext cx="3353" cy="35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Straight Connector 55"/>
            <p:cNvSpPr>
              <a:spLocks noChangeShapeType="1"/>
            </p:cNvSpPr>
            <p:nvPr/>
          </p:nvSpPr>
          <p:spPr bwMode="auto">
            <a:xfrm>
              <a:off x="49987" y="14173"/>
              <a:ext cx="3353" cy="35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>
              <a:outerShdw dist="23000" dir="5400000" rotWithShape="0">
                <a:srgbClr val="000000">
                  <a:alpha val="34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 rot="19504749">
            <a:off x="1272380" y="2366167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Parallelogram</a:t>
            </a:r>
            <a:endParaRPr lang="en-US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175615"/>
      </p:ext>
    </p:extLst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18</Words>
  <Application>Microsoft Office PowerPoint</Application>
  <PresentationFormat>On-screen Show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Frisco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Natevidad Casas</dc:creator>
  <cp:lastModifiedBy>ROGERS, ERICA</cp:lastModifiedBy>
  <cp:revision>7</cp:revision>
  <dcterms:created xsi:type="dcterms:W3CDTF">2014-12-09T19:30:58Z</dcterms:created>
  <dcterms:modified xsi:type="dcterms:W3CDTF">2016-02-17T14:39:22Z</dcterms:modified>
</cp:coreProperties>
</file>